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4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03.png"/><Relationship Id="rId3" Type="http://schemas.openxmlformats.org/officeDocument/2006/relationships/image" Target="../media/image29.png"/><Relationship Id="rId7" Type="http://schemas.openxmlformats.org/officeDocument/2006/relationships/image" Target="../media/image101.png"/><Relationship Id="rId12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73.png"/><Relationship Id="rId5" Type="http://schemas.openxmlformats.org/officeDocument/2006/relationships/image" Target="../media/image24.png"/><Relationship Id="rId10" Type="http://schemas.openxmlformats.org/officeDocument/2006/relationships/image" Target="../media/image96.png"/><Relationship Id="rId4" Type="http://schemas.openxmlformats.org/officeDocument/2006/relationships/image" Target="../media/image30.png"/><Relationship Id="rId9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30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73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9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image" Target="../media/image107.png"/><Relationship Id="rId4" Type="http://schemas.openxmlformats.org/officeDocument/2006/relationships/image" Target="../media/image105.png"/><Relationship Id="rId9" Type="http://schemas.openxmlformats.org/officeDocument/2006/relationships/image" Target="../media/image25.png"/><Relationship Id="rId1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20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12" Type="http://schemas.openxmlformats.org/officeDocument/2006/relationships/image" Target="../media/image119.png"/><Relationship Id="rId2" Type="http://schemas.openxmlformats.org/officeDocument/2006/relationships/image" Target="../media/image114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30.png"/><Relationship Id="rId3" Type="http://schemas.openxmlformats.org/officeDocument/2006/relationships/image" Target="../media/image124.png"/><Relationship Id="rId7" Type="http://schemas.openxmlformats.org/officeDocument/2006/relationships/image" Target="../media/image29.png"/><Relationship Id="rId12" Type="http://schemas.openxmlformats.org/officeDocument/2006/relationships/image" Target="../media/image129.png"/><Relationship Id="rId17" Type="http://schemas.openxmlformats.org/officeDocument/2006/relationships/image" Target="../media/image133.gif"/><Relationship Id="rId2" Type="http://schemas.openxmlformats.org/officeDocument/2006/relationships/image" Target="../media/image73.png"/><Relationship Id="rId16" Type="http://schemas.openxmlformats.org/officeDocument/2006/relationships/image" Target="../media/image8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28.png"/><Relationship Id="rId5" Type="http://schemas.openxmlformats.org/officeDocument/2006/relationships/image" Target="../media/image126.png"/><Relationship Id="rId15" Type="http://schemas.openxmlformats.org/officeDocument/2006/relationships/image" Target="../media/image132.png"/><Relationship Id="rId10" Type="http://schemas.openxmlformats.org/officeDocument/2006/relationships/image" Target="../media/image25.png"/><Relationship Id="rId4" Type="http://schemas.openxmlformats.org/officeDocument/2006/relationships/image" Target="../media/image125.png"/><Relationship Id="rId9" Type="http://schemas.openxmlformats.org/officeDocument/2006/relationships/image" Target="../media/image24.png"/><Relationship Id="rId14" Type="http://schemas.openxmlformats.org/officeDocument/2006/relationships/image" Target="../media/image1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5.png"/><Relationship Id="rId7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69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4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24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142.png"/><Relationship Id="rId5" Type="http://schemas.openxmlformats.org/officeDocument/2006/relationships/image" Target="../media/image139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8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24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141.png"/><Relationship Id="rId5" Type="http://schemas.openxmlformats.org/officeDocument/2006/relationships/image" Target="../media/image139.png"/><Relationship Id="rId15" Type="http://schemas.openxmlformats.org/officeDocument/2006/relationships/image" Target="../media/image145.png"/><Relationship Id="rId10" Type="http://schemas.openxmlformats.org/officeDocument/2006/relationships/image" Target="../media/image149.png"/><Relationship Id="rId4" Type="http://schemas.openxmlformats.org/officeDocument/2006/relationships/image" Target="../media/image138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53.png"/><Relationship Id="rId5" Type="http://schemas.openxmlformats.org/officeDocument/2006/relationships/image" Target="../media/image69.png"/><Relationship Id="rId10" Type="http://schemas.openxmlformats.org/officeDocument/2006/relationships/image" Target="../media/image152.png"/><Relationship Id="rId4" Type="http://schemas.openxmlformats.org/officeDocument/2006/relationships/image" Target="../media/image139.png"/><Relationship Id="rId9" Type="http://schemas.openxmlformats.org/officeDocument/2006/relationships/image" Target="../media/image1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1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57.png"/><Relationship Id="rId5" Type="http://schemas.openxmlformats.org/officeDocument/2006/relationships/image" Target="../media/image69.png"/><Relationship Id="rId10" Type="http://schemas.openxmlformats.org/officeDocument/2006/relationships/image" Target="../media/image156.png"/><Relationship Id="rId4" Type="http://schemas.openxmlformats.org/officeDocument/2006/relationships/image" Target="../media/image139.png"/><Relationship Id="rId9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16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62.png"/><Relationship Id="rId5" Type="http://schemas.openxmlformats.org/officeDocument/2006/relationships/image" Target="../media/image69.png"/><Relationship Id="rId10" Type="http://schemas.openxmlformats.org/officeDocument/2006/relationships/image" Target="../media/image161.png"/><Relationship Id="rId4" Type="http://schemas.openxmlformats.org/officeDocument/2006/relationships/image" Target="../media/image139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1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69.png"/><Relationship Id="rId5" Type="http://schemas.openxmlformats.org/officeDocument/2006/relationships/image" Target="../media/image69.png"/><Relationship Id="rId10" Type="http://schemas.openxmlformats.org/officeDocument/2006/relationships/image" Target="../media/image168.png"/><Relationship Id="rId4" Type="http://schemas.openxmlformats.org/officeDocument/2006/relationships/image" Target="../media/image139.png"/><Relationship Id="rId9" Type="http://schemas.openxmlformats.org/officeDocument/2006/relationships/image" Target="../media/image1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7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5.png"/><Relationship Id="rId5" Type="http://schemas.openxmlformats.org/officeDocument/2006/relationships/image" Target="../media/image25.png"/><Relationship Id="rId10" Type="http://schemas.openxmlformats.org/officeDocument/2006/relationships/image" Target="../media/image73.png"/><Relationship Id="rId4" Type="http://schemas.openxmlformats.org/officeDocument/2006/relationships/image" Target="../media/image24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9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5.png"/><Relationship Id="rId5" Type="http://schemas.openxmlformats.org/officeDocument/2006/relationships/image" Target="../media/image25.png"/><Relationship Id="rId15" Type="http://schemas.openxmlformats.org/officeDocument/2006/relationships/image" Target="../media/image133.gif"/><Relationship Id="rId10" Type="http://schemas.openxmlformats.org/officeDocument/2006/relationships/image" Target="../media/image73.png"/><Relationship Id="rId4" Type="http://schemas.openxmlformats.org/officeDocument/2006/relationships/image" Target="../media/image24.png"/><Relationship Id="rId9" Type="http://schemas.openxmlformats.org/officeDocument/2006/relationships/image" Target="../media/image174.png"/><Relationship Id="rId14" Type="http://schemas.openxmlformats.org/officeDocument/2006/relationships/image" Target="../media/image180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7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18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184.png"/><Relationship Id="rId5" Type="http://schemas.openxmlformats.org/officeDocument/2006/relationships/image" Target="../media/image139.png"/><Relationship Id="rId10" Type="http://schemas.openxmlformats.org/officeDocument/2006/relationships/image" Target="../media/image183.png"/><Relationship Id="rId4" Type="http://schemas.openxmlformats.org/officeDocument/2006/relationships/image" Target="../media/image181.png"/><Relationship Id="rId9" Type="http://schemas.openxmlformats.org/officeDocument/2006/relationships/image" Target="../media/image1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4.png"/><Relationship Id="rId3" Type="http://schemas.openxmlformats.org/officeDocument/2006/relationships/image" Target="../media/image51.png"/><Relationship Id="rId21" Type="http://schemas.openxmlformats.org/officeDocument/2006/relationships/image" Target="../media/image67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5.png"/><Relationship Id="rId25" Type="http://schemas.openxmlformats.org/officeDocument/2006/relationships/image" Target="../media/image30.png"/><Relationship Id="rId2" Type="http://schemas.openxmlformats.org/officeDocument/2006/relationships/image" Target="../media/image50.png"/><Relationship Id="rId16" Type="http://schemas.openxmlformats.org/officeDocument/2006/relationships/image" Target="../media/image24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2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69.png"/><Relationship Id="rId10" Type="http://schemas.openxmlformats.org/officeDocument/2006/relationships/image" Target="../media/image58.png"/><Relationship Id="rId19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4.png"/><Relationship Id="rId26" Type="http://schemas.openxmlformats.org/officeDocument/2006/relationships/image" Target="../media/image70.png"/><Relationship Id="rId3" Type="http://schemas.openxmlformats.org/officeDocument/2006/relationships/image" Target="../media/image51.png"/><Relationship Id="rId21" Type="http://schemas.openxmlformats.org/officeDocument/2006/relationships/image" Target="../media/image67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5.png"/><Relationship Id="rId25" Type="http://schemas.openxmlformats.org/officeDocument/2006/relationships/image" Target="../media/image30.png"/><Relationship Id="rId2" Type="http://schemas.openxmlformats.org/officeDocument/2006/relationships/image" Target="../media/image50.png"/><Relationship Id="rId16" Type="http://schemas.openxmlformats.org/officeDocument/2006/relationships/image" Target="../media/image24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2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69.png"/><Relationship Id="rId28" Type="http://schemas.openxmlformats.org/officeDocument/2006/relationships/image" Target="../media/image72.png"/><Relationship Id="rId10" Type="http://schemas.openxmlformats.org/officeDocument/2006/relationships/image" Target="../media/image58.png"/><Relationship Id="rId19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68.png"/><Relationship Id="rId27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30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73.png"/><Relationship Id="rId16" Type="http://schemas.openxmlformats.org/officeDocument/2006/relationships/image" Target="../media/image82.png"/><Relationship Id="rId20" Type="http://schemas.openxmlformats.org/officeDocument/2006/relationships/image" Target="../media/image8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9.png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75.png"/><Relationship Id="rId9" Type="http://schemas.openxmlformats.org/officeDocument/2006/relationships/image" Target="../media/image25.png"/><Relationship Id="rId1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4.png"/><Relationship Id="rId3" Type="http://schemas.openxmlformats.org/officeDocument/2006/relationships/image" Target="../media/image29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1.png"/><Relationship Id="rId5" Type="http://schemas.openxmlformats.org/officeDocument/2006/relationships/image" Target="../media/image24.png"/><Relationship Id="rId10" Type="http://schemas.openxmlformats.org/officeDocument/2006/relationships/image" Target="../media/image90.png"/><Relationship Id="rId4" Type="http://schemas.openxmlformats.org/officeDocument/2006/relationships/image" Target="../media/image30.png"/><Relationship Id="rId9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7.png"/><Relationship Id="rId5" Type="http://schemas.openxmlformats.org/officeDocument/2006/relationships/image" Target="../media/image24.png"/><Relationship Id="rId10" Type="http://schemas.openxmlformats.org/officeDocument/2006/relationships/image" Target="../media/image96.png"/><Relationship Id="rId4" Type="http://schemas.openxmlformats.org/officeDocument/2006/relationships/image" Target="../media/image30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6318746"/>
            <a:ext cx="20749128" cy="9385114"/>
            <a:chOff x="-533333" y="6318746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6318746"/>
              <a:ext cx="20749128" cy="9385114"/>
              <a:chOff x="-533333" y="6318746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1507915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318746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230149"/>
              <a:ext cx="972009" cy="492233"/>
              <a:chOff x="7541859" y="9230149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230149"/>
                <a:ext cx="972009" cy="49223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047367" y="3523875"/>
            <a:ext cx="3525566" cy="2503152"/>
            <a:chOff x="13047367" y="3523875"/>
            <a:chExt cx="3525566" cy="25031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7367" y="3523875"/>
              <a:ext cx="3525566" cy="25031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266" y="2786875"/>
            <a:ext cx="3838813" cy="11751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7371" y="3337675"/>
            <a:ext cx="11655946" cy="22914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7713" y="397646"/>
            <a:ext cx="2348127" cy="5333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10878" y="367808"/>
            <a:ext cx="9293965" cy="5466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754" y="8331402"/>
            <a:ext cx="9442926" cy="10367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45145" y="320695"/>
            <a:ext cx="17287830" cy="6570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1850" y="1123821"/>
            <a:ext cx="2222096" cy="6570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996" y="1303300"/>
            <a:ext cx="11652818" cy="17040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809" y="7488209"/>
            <a:ext cx="5848434" cy="712505"/>
            <a:chOff x="5653809" y="7488209"/>
            <a:chExt cx="5848434" cy="7125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3809" y="7488209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82406" y="3094496"/>
            <a:ext cx="10005995" cy="4285245"/>
            <a:chOff x="3482406" y="3094496"/>
            <a:chExt cx="10005995" cy="42852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2406" y="3094496"/>
              <a:ext cx="10005995" cy="428524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15645" y="7564070"/>
            <a:ext cx="6961182" cy="6570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94831" y="7228880"/>
            <a:ext cx="5848434" cy="712505"/>
            <a:chOff x="10494831" y="7228880"/>
            <a:chExt cx="5848434" cy="712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4831" y="7228880"/>
              <a:ext cx="5848434" cy="712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1655" y="8160116"/>
            <a:ext cx="9079602" cy="6171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7678" y="8188688"/>
            <a:ext cx="8730411" cy="617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22154" y="7283554"/>
            <a:ext cx="7832163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145" y="320695"/>
            <a:ext cx="17287896" cy="6570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374" y="1149221"/>
            <a:ext cx="1218944" cy="6623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8996" y="1303300"/>
            <a:ext cx="5237247" cy="17040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42042" y="7219356"/>
            <a:ext cx="5848434" cy="712505"/>
            <a:chOff x="1942042" y="7219356"/>
            <a:chExt cx="5848434" cy="7125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2042" y="7219356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77365" y="3203543"/>
            <a:ext cx="5265283" cy="3962233"/>
            <a:chOff x="2177365" y="3203543"/>
            <a:chExt cx="5265283" cy="39622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7365" y="3203543"/>
              <a:ext cx="5265283" cy="39622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77650" y="2333495"/>
            <a:ext cx="4150118" cy="5533491"/>
            <a:chOff x="11377650" y="2333495"/>
            <a:chExt cx="4150118" cy="55334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1377650" y="2333495"/>
              <a:ext cx="4150118" cy="553349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73493" y="7297831"/>
            <a:ext cx="7832163" cy="6570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2279570" y="3106402"/>
            <a:ext cx="9685040" cy="6171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57351" y="0"/>
            <a:ext cx="6781767" cy="10285714"/>
            <a:chOff x="11657351" y="0"/>
            <a:chExt cx="67817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7351" y="0"/>
              <a:ext cx="678176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078" y="2734497"/>
            <a:ext cx="1381220" cy="6623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06269" y="320695"/>
            <a:ext cx="17165344" cy="657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610" y="9796262"/>
            <a:ext cx="16461010" cy="97749"/>
            <a:chOff x="986610" y="9796262"/>
            <a:chExt cx="16461010" cy="977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610" y="9796262"/>
              <a:ext cx="16461010" cy="977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0688" y="4985312"/>
            <a:ext cx="956167" cy="956167"/>
            <a:chOff x="860688" y="4985312"/>
            <a:chExt cx="956167" cy="9561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0688" y="4985312"/>
              <a:ext cx="956167" cy="956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5347" y="7521536"/>
            <a:ext cx="956167" cy="956167"/>
            <a:chOff x="845347" y="7521536"/>
            <a:chExt cx="956167" cy="9561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5347" y="7521536"/>
              <a:ext cx="956167" cy="9561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1849" y="2806938"/>
            <a:ext cx="6162868" cy="198017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31322" y="4664077"/>
            <a:ext cx="8153624" cy="170010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96966" y="7427870"/>
            <a:ext cx="9728919" cy="12490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62396" y="5142857"/>
            <a:ext cx="3533009" cy="936504"/>
            <a:chOff x="11162396" y="5142857"/>
            <a:chExt cx="3533009" cy="93650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62396" y="5142857"/>
              <a:ext cx="3533009" cy="93650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58391" y="4634330"/>
            <a:ext cx="2056615" cy="7497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82872" y="1643626"/>
            <a:ext cx="3533009" cy="936504"/>
            <a:chOff x="10582872" y="1643626"/>
            <a:chExt cx="3533009" cy="9365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82872" y="1643626"/>
              <a:ext cx="3533009" cy="93650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10410" y="1066799"/>
            <a:ext cx="1749720" cy="7652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46804" y="7276499"/>
            <a:ext cx="5848434" cy="712505"/>
            <a:chOff x="2046804" y="7276499"/>
            <a:chExt cx="5848434" cy="712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6804" y="7276499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9593" y="7276499"/>
            <a:ext cx="5848434" cy="712505"/>
            <a:chOff x="10399593" y="7276499"/>
            <a:chExt cx="5848434" cy="7125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593" y="7276499"/>
              <a:ext cx="5848434" cy="7125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069" y="8188688"/>
            <a:ext cx="8519678" cy="12568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20459" y="8188688"/>
            <a:ext cx="7547688" cy="9369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45" y="7354974"/>
            <a:ext cx="7851211" cy="6570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17393" y="7331174"/>
            <a:ext cx="7851211" cy="657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69240" y="320695"/>
            <a:ext cx="18268039" cy="6570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9048" y="9796262"/>
            <a:ext cx="16028571" cy="76190"/>
            <a:chOff x="1419048" y="9796262"/>
            <a:chExt cx="16028571" cy="761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9048" y="9796262"/>
              <a:ext cx="16028571" cy="761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2803" y="1351040"/>
            <a:ext cx="2283068" cy="6570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9473" y="1559091"/>
            <a:ext cx="4295228" cy="17040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36699" y="4517397"/>
            <a:ext cx="10424488" cy="6171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718255" y="4517397"/>
            <a:ext cx="10424488" cy="617126"/>
          </a:xfrm>
          <a:prstGeom prst="rect">
            <a:avLst/>
          </a:prstGeom>
        </p:spPr>
      </p:pic>
      <p:pic>
        <p:nvPicPr>
          <p:cNvPr id="4" name="그림 3" descr="전기 배선, 공학, 케이블, 기계이(가) 표시된 사진&#10;&#10;자동 생성된 설명">
            <a:extLst>
              <a:ext uri="{FF2B5EF4-FFF2-40B4-BE49-F238E27FC236}">
                <a16:creationId xmlns:a16="http://schemas.microsoft.com/office/drawing/2014/main" id="{6EED5998-46B4-765F-8572-8EF378EDD9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135" y="3155383"/>
            <a:ext cx="6229350" cy="3505200"/>
          </a:xfrm>
          <a:prstGeom prst="rect">
            <a:avLst/>
          </a:prstGeom>
        </p:spPr>
      </p:pic>
      <p:pic>
        <p:nvPicPr>
          <p:cNvPr id="7" name="그림 6" descr="실내, 전자제품, 컴퓨터, 벽이(가) 표시된 사진&#10;&#10;자동 생성된 설명">
            <a:extLst>
              <a:ext uri="{FF2B5EF4-FFF2-40B4-BE49-F238E27FC236}">
                <a16:creationId xmlns:a16="http://schemas.microsoft.com/office/drawing/2014/main" id="{32E7CF5D-5E18-BA85-FEAA-1651668351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11" y="3155383"/>
            <a:ext cx="622935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2890" y="2837628"/>
            <a:ext cx="7686934" cy="17040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209511" y="3451731"/>
            <a:ext cx="30841966" cy="4831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4645" y="9796262"/>
            <a:ext cx="16502974" cy="76190"/>
            <a:chOff x="944645" y="9796262"/>
            <a:chExt cx="16502974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645" y="9796262"/>
              <a:ext cx="16502974" cy="7619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9240" y="322287"/>
            <a:ext cx="18268039" cy="6570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663" y="2628444"/>
            <a:ext cx="1279830" cy="6623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803" y="1351040"/>
            <a:ext cx="3486477" cy="6570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9240" y="320695"/>
            <a:ext cx="18268039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1467043"/>
            <a:ext cx="6313382" cy="19801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135" y="3368917"/>
            <a:ext cx="9945276" cy="20689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30046" y="3490726"/>
            <a:ext cx="3666663" cy="3666663"/>
            <a:chOff x="10630046" y="3490726"/>
            <a:chExt cx="3666663" cy="36666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30046" y="3490726"/>
              <a:ext cx="3666663" cy="36666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92621" y="3521407"/>
            <a:ext cx="3666663" cy="3666663"/>
            <a:chOff x="13692621" y="3521407"/>
            <a:chExt cx="3666663" cy="36666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92621" y="3521407"/>
              <a:ext cx="3666663" cy="366666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51410" y="4084059"/>
            <a:ext cx="2008487" cy="82900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1135" y="4731876"/>
            <a:ext cx="3716419" cy="21225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65956" y="4046707"/>
            <a:ext cx="2419144" cy="82900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31349" y="4814137"/>
            <a:ext cx="2200356" cy="139834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57383" y="7285623"/>
            <a:ext cx="5298860" cy="102517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69240" y="320695"/>
            <a:ext cx="18268039" cy="6570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803" y="1351040"/>
            <a:ext cx="3486477" cy="6570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9240" y="320695"/>
            <a:ext cx="18268039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96" y="1467043"/>
            <a:ext cx="6313382" cy="19801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0507" y="6235440"/>
            <a:ext cx="8449620" cy="20322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5135" y="3368917"/>
            <a:ext cx="9945276" cy="20689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30046" y="3490726"/>
            <a:ext cx="3666663" cy="3666663"/>
            <a:chOff x="10630046" y="3490726"/>
            <a:chExt cx="3666663" cy="36666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30046" y="3490726"/>
              <a:ext cx="3666663" cy="36666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92621" y="3521407"/>
            <a:ext cx="3666663" cy="3666663"/>
            <a:chOff x="13692621" y="3521407"/>
            <a:chExt cx="3666663" cy="366666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92621" y="3521407"/>
              <a:ext cx="3666663" cy="366666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51410" y="4084059"/>
            <a:ext cx="2008487" cy="8290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51135" y="4731876"/>
            <a:ext cx="3716419" cy="21225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65956" y="4046707"/>
            <a:ext cx="2419144" cy="8290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31349" y="4814137"/>
            <a:ext cx="2200356" cy="139834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57383" y="7285623"/>
            <a:ext cx="5298860" cy="102517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69240" y="320695"/>
            <a:ext cx="18268039" cy="6570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9240" y="320695"/>
            <a:ext cx="18268039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72884" y="3719513"/>
            <a:ext cx="4805207" cy="4805207"/>
            <a:chOff x="12472884" y="3719513"/>
            <a:chExt cx="4805207" cy="48052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2884" y="3719513"/>
              <a:ext cx="4805207" cy="48052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1316" y="2153131"/>
            <a:ext cx="2618915" cy="17031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8417" y="3907122"/>
            <a:ext cx="10287244" cy="6035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87221" y="320695"/>
            <a:ext cx="17232077" cy="6570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9240" y="320695"/>
            <a:ext cx="18268039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83658" y="1667652"/>
            <a:ext cx="4534431" cy="5218794"/>
            <a:chOff x="12483658" y="1667652"/>
            <a:chExt cx="4534431" cy="52187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3658" y="1667652"/>
              <a:ext cx="4534431" cy="5218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16070" y="6577181"/>
            <a:ext cx="3469607" cy="2709790"/>
            <a:chOff x="13016070" y="6577181"/>
            <a:chExt cx="3469607" cy="27097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16070" y="6577181"/>
              <a:ext cx="3469607" cy="27097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0366" y="2153128"/>
            <a:ext cx="2580820" cy="17126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4714" y="4558160"/>
            <a:ext cx="10262787" cy="38574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87221" y="320695"/>
            <a:ext cx="17232077" cy="6570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9240" y="320695"/>
            <a:ext cx="18268039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05315" y="1520227"/>
            <a:ext cx="4869971" cy="6171429"/>
            <a:chOff x="11305315" y="1520227"/>
            <a:chExt cx="4869971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0330" y="-1565488"/>
              <a:ext cx="9739942" cy="123428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5315" y="1520227"/>
              <a:ext cx="4869971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6206" y="3351342"/>
            <a:ext cx="4671756" cy="6171429"/>
            <a:chOff x="12386206" y="3351342"/>
            <a:chExt cx="4671756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5260" y="570560"/>
              <a:ext cx="9343511" cy="123428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86206" y="3351342"/>
              <a:ext cx="4671756" cy="617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9890" y="2143605"/>
            <a:ext cx="2504629" cy="17126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4714" y="4558160"/>
            <a:ext cx="10263025" cy="344328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7221" y="320695"/>
            <a:ext cx="17232077" cy="6570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4405" y="2340432"/>
            <a:ext cx="4580525" cy="17040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27981" y="3056732"/>
            <a:ext cx="11629752" cy="4963386"/>
            <a:chOff x="3327981" y="3056732"/>
            <a:chExt cx="11629752" cy="49633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7981" y="3056732"/>
              <a:ext cx="11629752" cy="49633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1930" y="3503732"/>
            <a:ext cx="3262590" cy="864824"/>
            <a:chOff x="10091930" y="3503732"/>
            <a:chExt cx="3262590" cy="8648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930" y="3503732"/>
              <a:ext cx="3262590" cy="8648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39524" y="2650695"/>
            <a:ext cx="2654971" cy="13601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9059" y="4701191"/>
            <a:ext cx="3262590" cy="864824"/>
            <a:chOff x="7979059" y="4701191"/>
            <a:chExt cx="3262590" cy="8648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059" y="4701191"/>
              <a:ext cx="3262590" cy="8648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1801" y="3748714"/>
            <a:ext cx="1626992" cy="13851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0440" y="4861221"/>
            <a:ext cx="1722621" cy="6486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80059" y="5204250"/>
            <a:ext cx="3442345" cy="12374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86916" y="5936516"/>
            <a:ext cx="2205526" cy="6391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87011" y="6254716"/>
            <a:ext cx="3269050" cy="9460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89390" y="5662880"/>
            <a:ext cx="3262590" cy="864824"/>
            <a:chOff x="6089390" y="5662880"/>
            <a:chExt cx="3262590" cy="8648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9390" y="5662880"/>
              <a:ext cx="3262590" cy="8648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12064" y="4720502"/>
            <a:ext cx="2594431" cy="13812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58450" y="6896935"/>
            <a:ext cx="1816983" cy="63919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29878" y="7190288"/>
            <a:ext cx="3516430" cy="9466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73846" y="6559115"/>
            <a:ext cx="3262590" cy="864824"/>
            <a:chOff x="3673846" y="6559115"/>
            <a:chExt cx="3262590" cy="8648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3846" y="6559115"/>
              <a:ext cx="3262590" cy="8648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69778" y="5619597"/>
            <a:ext cx="2068487" cy="13951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94707" y="7778830"/>
            <a:ext cx="1475421" cy="6391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85202" y="8072183"/>
            <a:ext cx="3183250" cy="9466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88288" y="320695"/>
            <a:ext cx="18229944" cy="6570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2393" y="2200726"/>
            <a:ext cx="2859420" cy="6570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8515" y="9796262"/>
            <a:ext cx="16499104" cy="76851"/>
            <a:chOff x="948515" y="9796262"/>
            <a:chExt cx="16499104" cy="768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8515" y="9796262"/>
              <a:ext cx="16499104" cy="76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88956" y="1293749"/>
            <a:ext cx="2662647" cy="2662647"/>
            <a:chOff x="15088956" y="1293749"/>
            <a:chExt cx="2662647" cy="266264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088956" y="1293749"/>
              <a:ext cx="2662647" cy="26626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9990" y="7423939"/>
            <a:ext cx="2525654" cy="1793214"/>
            <a:chOff x="809990" y="7423939"/>
            <a:chExt cx="2525654" cy="17932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9990" y="7423939"/>
              <a:ext cx="2525654" cy="17932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51980" y="4183985"/>
            <a:ext cx="2929710" cy="776586"/>
            <a:chOff x="9351980" y="4183985"/>
            <a:chExt cx="2929710" cy="7765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51980" y="4183985"/>
              <a:ext cx="2929710" cy="77658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340425" y="3857955"/>
            <a:ext cx="460378" cy="4192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9240" y="320695"/>
            <a:ext cx="18268039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72515" y="1288263"/>
            <a:ext cx="4951448" cy="3713586"/>
            <a:chOff x="11172515" y="1288263"/>
            <a:chExt cx="4951448" cy="37135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72515" y="1288263"/>
              <a:ext cx="4951448" cy="37135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47510" y="4644812"/>
            <a:ext cx="6171429" cy="1993973"/>
            <a:chOff x="11847510" y="4644812"/>
            <a:chExt cx="6171429" cy="19939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47510" y="4644812"/>
              <a:ext cx="6171429" cy="19939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95238" y="6264617"/>
            <a:ext cx="6171429" cy="3101604"/>
            <a:chOff x="11295238" y="6264617"/>
            <a:chExt cx="6171429" cy="31016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95238" y="6264617"/>
              <a:ext cx="6171429" cy="310160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723" y="2384318"/>
            <a:ext cx="2618915" cy="17316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8012" y="4026014"/>
            <a:ext cx="10246016" cy="56216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87221" y="320695"/>
            <a:ext cx="17232077" cy="6570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764" y="295305"/>
            <a:ext cx="19400001" cy="6666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2803" y="1351040"/>
            <a:ext cx="2010411" cy="6570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9473" y="1559091"/>
            <a:ext cx="8402418" cy="17040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6804" y="8518988"/>
            <a:ext cx="5848434" cy="712505"/>
            <a:chOff x="2046804" y="8518988"/>
            <a:chExt cx="5848434" cy="7125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6804" y="8518988"/>
              <a:ext cx="5848434" cy="7125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1240" y="8594850"/>
            <a:ext cx="6895649" cy="6570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50736" y="8518988"/>
            <a:ext cx="5848434" cy="712505"/>
            <a:chOff x="10250736" y="8518988"/>
            <a:chExt cx="5848434" cy="7125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0736" y="8518988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68990" y="3035252"/>
            <a:ext cx="3873560" cy="5117888"/>
            <a:chOff x="11168990" y="3035252"/>
            <a:chExt cx="3873560" cy="5117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68990" y="3035252"/>
              <a:ext cx="3873560" cy="51178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25556" y="3035252"/>
            <a:ext cx="3890929" cy="5188800"/>
            <a:chOff x="3025556" y="3035252"/>
            <a:chExt cx="3890929" cy="51888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5556" y="3035252"/>
              <a:ext cx="3890929" cy="51888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69459" y="8594850"/>
            <a:ext cx="7610896" cy="6570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764" y="295305"/>
            <a:ext cx="19400001" cy="6666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9135" y="1703278"/>
            <a:ext cx="2010411" cy="6570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2803" y="1911147"/>
            <a:ext cx="8402418" cy="17040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6804" y="8518988"/>
            <a:ext cx="5848434" cy="712505"/>
            <a:chOff x="2046804" y="8518988"/>
            <a:chExt cx="5848434" cy="7125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6804" y="8518988"/>
              <a:ext cx="5848434" cy="7125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1240" y="8594850"/>
            <a:ext cx="6895649" cy="6570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50736" y="8518988"/>
            <a:ext cx="5848434" cy="712505"/>
            <a:chOff x="10250736" y="8518988"/>
            <a:chExt cx="5848434" cy="7125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0736" y="8518988"/>
              <a:ext cx="5848434" cy="71250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69459" y="8594850"/>
            <a:ext cx="7610896" cy="6570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37473" y="5313807"/>
            <a:ext cx="7822639" cy="6570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7176" y="5313807"/>
            <a:ext cx="7822639" cy="657077"/>
          </a:xfrm>
          <a:prstGeom prst="rect">
            <a:avLst/>
          </a:prstGeom>
        </p:spPr>
      </p:pic>
      <p:pic>
        <p:nvPicPr>
          <p:cNvPr id="4" name="그림 3" descr="컴퓨터, 전자제품, 실내, 기계이(가) 표시된 사진&#10;&#10;자동 생성된 설명">
            <a:extLst>
              <a:ext uri="{FF2B5EF4-FFF2-40B4-BE49-F238E27FC236}">
                <a16:creationId xmlns:a16="http://schemas.microsoft.com/office/drawing/2014/main" id="{76302B0A-4648-CFB7-4AA3-7C13B1E7D3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78" y="3699626"/>
            <a:ext cx="7732286" cy="4350889"/>
          </a:xfrm>
          <a:prstGeom prst="rect">
            <a:avLst/>
          </a:prstGeom>
        </p:spPr>
      </p:pic>
      <p:pic>
        <p:nvPicPr>
          <p:cNvPr id="7" name="그림 6" descr="실내, 전자제품, 컴퓨터, 벽이(가) 표시된 사진&#10;&#10;자동 생성된 설명">
            <a:extLst>
              <a:ext uri="{FF2B5EF4-FFF2-40B4-BE49-F238E27FC236}">
                <a16:creationId xmlns:a16="http://schemas.microsoft.com/office/drawing/2014/main" id="{EECDB73A-A4D7-3552-25D0-8B92D10DB6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90" y="3699626"/>
            <a:ext cx="7769696" cy="437193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339" y="3120140"/>
            <a:ext cx="2508249" cy="6623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9240" y="320695"/>
            <a:ext cx="18268039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01342" y="2540158"/>
            <a:ext cx="6171429" cy="6095139"/>
            <a:chOff x="10201342" y="2540158"/>
            <a:chExt cx="6171429" cy="60951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01342" y="2540158"/>
              <a:ext cx="6171429" cy="60951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19636" y="6862316"/>
            <a:ext cx="2568667" cy="2315439"/>
            <a:chOff x="6819636" y="6862316"/>
            <a:chExt cx="2568667" cy="23154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9636" y="6862316"/>
              <a:ext cx="2568667" cy="23154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1945" y="3284627"/>
            <a:ext cx="6696334" cy="1704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0331" y="5174447"/>
            <a:ext cx="8024409" cy="16377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95764" y="295305"/>
            <a:ext cx="19400001" cy="6666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6937830"/>
            <a:ext cx="20749128" cy="9385114"/>
            <a:chOff x="-533333" y="6937830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6937830"/>
              <a:ext cx="20749128" cy="9385114"/>
              <a:chOff x="-533333" y="6937830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2126999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937830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849233"/>
              <a:ext cx="972009" cy="492233"/>
              <a:chOff x="7541859" y="9849233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849233"/>
                <a:ext cx="972009" cy="492233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1234" y="4124272"/>
            <a:ext cx="10521510" cy="20785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813" y="3317154"/>
            <a:ext cx="9050088" cy="76190"/>
            <a:chOff x="4617813" y="3317154"/>
            <a:chExt cx="9050088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813" y="3317154"/>
              <a:ext cx="9050088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17813" y="6892370"/>
            <a:ext cx="9050088" cy="76190"/>
            <a:chOff x="4617813" y="6892370"/>
            <a:chExt cx="9050088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813" y="6892370"/>
              <a:ext cx="9050088" cy="761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66269" y="5722091"/>
            <a:ext cx="8484744" cy="12732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89658" y="2316040"/>
            <a:ext cx="6781767" cy="6101985"/>
            <a:chOff x="11389658" y="2316040"/>
            <a:chExt cx="6781767" cy="61019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9658" y="2316040"/>
              <a:ext cx="6781767" cy="61019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554" y="2674183"/>
            <a:ext cx="1063458" cy="6761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16716" y="320695"/>
            <a:ext cx="17773173" cy="657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610" y="9796262"/>
            <a:ext cx="16461010" cy="97749"/>
            <a:chOff x="986610" y="9796262"/>
            <a:chExt cx="16461010" cy="977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610" y="9796262"/>
              <a:ext cx="16461010" cy="977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9230" y="4633791"/>
            <a:ext cx="678909" cy="678909"/>
            <a:chOff x="749230" y="4633791"/>
            <a:chExt cx="678909" cy="6789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230" y="4633791"/>
              <a:ext cx="678909" cy="67890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1849" y="2768843"/>
            <a:ext cx="6647201" cy="19801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7794" y="4457404"/>
            <a:ext cx="10039795" cy="34427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01621" y="8278343"/>
            <a:ext cx="5351824" cy="8501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16716" y="320695"/>
            <a:ext cx="17773173" cy="6570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03947" y="0"/>
            <a:ext cx="6781767" cy="10285714"/>
            <a:chOff x="11503947" y="0"/>
            <a:chExt cx="67817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3947" y="0"/>
              <a:ext cx="678176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554" y="2683707"/>
            <a:ext cx="1312811" cy="6571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16716" y="320695"/>
            <a:ext cx="17773173" cy="657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610" y="9796262"/>
            <a:ext cx="16461010" cy="97749"/>
            <a:chOff x="986610" y="9796262"/>
            <a:chExt cx="16461010" cy="977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610" y="9796262"/>
              <a:ext cx="16461010" cy="977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1072" y="4936689"/>
            <a:ext cx="642236" cy="642236"/>
            <a:chOff x="621072" y="4936689"/>
            <a:chExt cx="642236" cy="6422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072" y="4936689"/>
              <a:ext cx="642236" cy="6422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418" y="6323036"/>
            <a:ext cx="642236" cy="642236"/>
            <a:chOff x="673418" y="6323036"/>
            <a:chExt cx="642236" cy="6422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418" y="6323036"/>
              <a:ext cx="642236" cy="64223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1849" y="2898989"/>
            <a:ext cx="6266001" cy="17040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366" y="4781661"/>
            <a:ext cx="10021100" cy="41790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996" y="1457071"/>
            <a:ext cx="5646715" cy="1980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2787" y="5775033"/>
            <a:ext cx="4879242" cy="3126717"/>
            <a:chOff x="1492787" y="5775033"/>
            <a:chExt cx="4879242" cy="31267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787" y="5775033"/>
              <a:ext cx="4879242" cy="31267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2787" y="8750438"/>
            <a:ext cx="4879242" cy="259086"/>
            <a:chOff x="1492787" y="8750438"/>
            <a:chExt cx="4879242" cy="2590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787" y="8750438"/>
              <a:ext cx="4879242" cy="2590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950" y="5775033"/>
            <a:ext cx="4879242" cy="3126717"/>
            <a:chOff x="6988950" y="5775033"/>
            <a:chExt cx="4879242" cy="3126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950" y="5775033"/>
              <a:ext cx="4879242" cy="31267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88950" y="8750438"/>
            <a:ext cx="4879242" cy="259086"/>
            <a:chOff x="6988950" y="8750438"/>
            <a:chExt cx="4879242" cy="2590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950" y="8750438"/>
              <a:ext cx="4879242" cy="259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8377" y="5775033"/>
            <a:ext cx="4879242" cy="3126717"/>
            <a:chOff x="12568377" y="5775033"/>
            <a:chExt cx="4879242" cy="3126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8377" y="5775033"/>
              <a:ext cx="4879242" cy="3126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68377" y="8750438"/>
            <a:ext cx="4879242" cy="259086"/>
            <a:chOff x="12568377" y="8750438"/>
            <a:chExt cx="4879242" cy="2590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8377" y="8750438"/>
              <a:ext cx="4879242" cy="2590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2022" y="3875603"/>
            <a:ext cx="4878115" cy="3413729"/>
            <a:chOff x="1502022" y="3875603"/>
            <a:chExt cx="4878115" cy="34137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502022" y="3875603"/>
              <a:ext cx="4878115" cy="3413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07998" y="3875603"/>
            <a:ext cx="4878115" cy="3413729"/>
            <a:chOff x="7007998" y="3875603"/>
            <a:chExt cx="4878115" cy="34137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007998" y="3875603"/>
              <a:ext cx="4878115" cy="34137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88551" y="3853835"/>
            <a:ext cx="4878115" cy="3435498"/>
            <a:chOff x="12588551" y="3853835"/>
            <a:chExt cx="4878115" cy="34354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588551" y="3853835"/>
              <a:ext cx="4878115" cy="343549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6109" y="2473229"/>
            <a:ext cx="2108037" cy="251178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5046" y="2473231"/>
            <a:ext cx="2184227" cy="251177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36150" y="2477707"/>
            <a:ext cx="2165179" cy="251177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43974" y="6438307"/>
            <a:ext cx="2043296" cy="6570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21240" y="6438307"/>
            <a:ext cx="2223868" cy="6570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29126" y="6438307"/>
            <a:ext cx="2005296" cy="6570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3164" y="7275230"/>
            <a:ext cx="5505126" cy="14270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12554" y="7433507"/>
            <a:ext cx="3725773" cy="8770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55726" y="7300173"/>
            <a:ext cx="3770611" cy="142702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72631" y="320695"/>
            <a:ext cx="7616039" cy="65707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2803" y="1351040"/>
            <a:ext cx="1852858" cy="65707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801061" y="4059063"/>
            <a:ext cx="4257975" cy="2190476"/>
            <a:chOff x="1801061" y="4059063"/>
            <a:chExt cx="4257975" cy="21904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1061" y="4059063"/>
              <a:ext cx="4257975" cy="219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49841" y="4059063"/>
            <a:ext cx="4257975" cy="2190476"/>
            <a:chOff x="7349841" y="4059063"/>
            <a:chExt cx="4257975" cy="21904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9841" y="4059063"/>
              <a:ext cx="4257975" cy="21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98621" y="4059063"/>
            <a:ext cx="4257975" cy="2190476"/>
            <a:chOff x="12898621" y="4059063"/>
            <a:chExt cx="4257975" cy="21904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98621" y="4059063"/>
              <a:ext cx="4257975" cy="21904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996" y="1457071"/>
            <a:ext cx="5646715" cy="1980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2787" y="5775033"/>
            <a:ext cx="4879242" cy="3126717"/>
            <a:chOff x="1492787" y="5775033"/>
            <a:chExt cx="4879242" cy="31267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787" y="5775033"/>
              <a:ext cx="4879242" cy="31267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2787" y="8750438"/>
            <a:ext cx="4879242" cy="259086"/>
            <a:chOff x="1492787" y="8750438"/>
            <a:chExt cx="4879242" cy="2590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787" y="8750438"/>
              <a:ext cx="4879242" cy="2590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950" y="5775033"/>
            <a:ext cx="4879242" cy="3126717"/>
            <a:chOff x="6988950" y="5775033"/>
            <a:chExt cx="4879242" cy="3126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950" y="5775033"/>
              <a:ext cx="4879242" cy="31267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88950" y="8750438"/>
            <a:ext cx="4879242" cy="259086"/>
            <a:chOff x="6988950" y="8750438"/>
            <a:chExt cx="4879242" cy="2590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950" y="8750438"/>
              <a:ext cx="4879242" cy="259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8377" y="5775033"/>
            <a:ext cx="4879242" cy="3126717"/>
            <a:chOff x="12568377" y="5775033"/>
            <a:chExt cx="4879242" cy="3126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8377" y="5775033"/>
              <a:ext cx="4879242" cy="3126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68377" y="8750438"/>
            <a:ext cx="4879242" cy="259086"/>
            <a:chOff x="12568377" y="8750438"/>
            <a:chExt cx="4879242" cy="2590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8377" y="8750438"/>
              <a:ext cx="4879242" cy="2590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2022" y="3875603"/>
            <a:ext cx="4878115" cy="3413729"/>
            <a:chOff x="1502022" y="3875603"/>
            <a:chExt cx="4878115" cy="34137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502022" y="3875603"/>
              <a:ext cx="4878115" cy="3413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07998" y="3875603"/>
            <a:ext cx="4878115" cy="3413729"/>
            <a:chOff x="7007998" y="3875603"/>
            <a:chExt cx="4878115" cy="34137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007998" y="3875603"/>
              <a:ext cx="4878115" cy="34137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88551" y="3853835"/>
            <a:ext cx="4878115" cy="3435498"/>
            <a:chOff x="12588551" y="3853835"/>
            <a:chExt cx="4878115" cy="34354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588551" y="3853835"/>
              <a:ext cx="4878115" cy="343549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6109" y="2473229"/>
            <a:ext cx="2108037" cy="251178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5046" y="2473231"/>
            <a:ext cx="2184227" cy="251177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36150" y="2477707"/>
            <a:ext cx="2165179" cy="251177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43974" y="6438307"/>
            <a:ext cx="2043296" cy="6570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21240" y="6438307"/>
            <a:ext cx="2223868" cy="6570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29126" y="6438307"/>
            <a:ext cx="2005296" cy="6570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3164" y="7275230"/>
            <a:ext cx="5505126" cy="14270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12554" y="7433507"/>
            <a:ext cx="3725773" cy="8770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55726" y="7300173"/>
            <a:ext cx="3770611" cy="142702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72631" y="320695"/>
            <a:ext cx="7616039" cy="65707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2803" y="1351040"/>
            <a:ext cx="1852858" cy="65707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801061" y="4059063"/>
            <a:ext cx="4257975" cy="2190476"/>
            <a:chOff x="1801061" y="4059063"/>
            <a:chExt cx="4257975" cy="21904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1061" y="4059063"/>
              <a:ext cx="4257975" cy="219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49841" y="4059063"/>
            <a:ext cx="4257975" cy="2190476"/>
            <a:chOff x="7349841" y="4059063"/>
            <a:chExt cx="4257975" cy="21904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9841" y="4059063"/>
              <a:ext cx="4257975" cy="21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98621" y="4059063"/>
            <a:ext cx="4257975" cy="2190476"/>
            <a:chOff x="12898621" y="4059063"/>
            <a:chExt cx="4257975" cy="21904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98621" y="4059063"/>
              <a:ext cx="4257975" cy="21904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5217" y="333313"/>
            <a:ext cx="5380677" cy="9619087"/>
            <a:chOff x="1025217" y="333313"/>
            <a:chExt cx="5380677" cy="961908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5217" y="333313"/>
              <a:ext cx="5380677" cy="961908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732160" y="3163825"/>
            <a:ext cx="5362142" cy="6171429"/>
            <a:chOff x="6732160" y="3163825"/>
            <a:chExt cx="5362142" cy="617142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32160" y="3163825"/>
              <a:ext cx="5362142" cy="617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114286" y="3622900"/>
            <a:ext cx="6171429" cy="4819934"/>
            <a:chOff x="12114286" y="3622900"/>
            <a:chExt cx="6171429" cy="481993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114286" y="3622900"/>
              <a:ext cx="6171429" cy="4819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9593" y="7276499"/>
            <a:ext cx="5848434" cy="712505"/>
            <a:chOff x="10399593" y="7276499"/>
            <a:chExt cx="5848434" cy="712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593" y="7276499"/>
              <a:ext cx="5848434" cy="712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621" y="8188688"/>
            <a:ext cx="7539297" cy="1576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2945" y="8188688"/>
            <a:ext cx="7595507" cy="12568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5821" y="7331174"/>
            <a:ext cx="7661049" cy="657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145" y="320695"/>
            <a:ext cx="17287830" cy="6570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1851" y="1123822"/>
            <a:ext cx="1765239" cy="6570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0425" y="1303301"/>
            <a:ext cx="7116847" cy="17040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3333" y="3043807"/>
            <a:ext cx="952381" cy="952381"/>
            <a:chOff x="1333333" y="3043807"/>
            <a:chExt cx="952381" cy="9523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3333" y="3043807"/>
              <a:ext cx="952381" cy="9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3333" y="2691709"/>
            <a:ext cx="7275376" cy="1309568"/>
            <a:chOff x="1333333" y="2691709"/>
            <a:chExt cx="7275376" cy="13095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3333" y="2691709"/>
              <a:ext cx="7275376" cy="13095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2346" y="4000927"/>
            <a:ext cx="7275376" cy="1203446"/>
            <a:chOff x="1342346" y="4000927"/>
            <a:chExt cx="7275376" cy="12034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2346" y="4000927"/>
              <a:ext cx="7275376" cy="12034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3333" y="5142857"/>
            <a:ext cx="7275376" cy="2330823"/>
            <a:chOff x="1333333" y="5142857"/>
            <a:chExt cx="7275376" cy="23308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3333" y="5142857"/>
              <a:ext cx="7275376" cy="23308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46804" y="7276499"/>
            <a:ext cx="5848434" cy="712505"/>
            <a:chOff x="2046804" y="7276499"/>
            <a:chExt cx="5848434" cy="7125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6804" y="7276499"/>
              <a:ext cx="5848434" cy="7125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0174" y="7354974"/>
            <a:ext cx="7661049" cy="65707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96314" y="4379051"/>
            <a:ext cx="10657297" cy="617126"/>
          </a:xfrm>
          <a:prstGeom prst="rect">
            <a:avLst/>
          </a:prstGeom>
        </p:spPr>
      </p:pic>
      <p:pic>
        <p:nvPicPr>
          <p:cNvPr id="4" name="그림 3" descr="전기 배선, 공학, 케이블, 기계이(가) 표시된 사진&#10;&#10;자동 생성된 설명">
            <a:extLst>
              <a:ext uri="{FF2B5EF4-FFF2-40B4-BE49-F238E27FC236}">
                <a16:creationId xmlns:a16="http://schemas.microsoft.com/office/drawing/2014/main" id="{17E7CF92-9BDD-4E01-5E2A-A2137C94F1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20" y="2799599"/>
            <a:ext cx="7381875" cy="41537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6384" y="5483992"/>
            <a:ext cx="6734554" cy="20360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45145" y="320695"/>
            <a:ext cx="17287830" cy="6570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29146" y="3265362"/>
            <a:ext cx="9137514" cy="5401658"/>
            <a:chOff x="8029146" y="3265362"/>
            <a:chExt cx="9137514" cy="54016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9146" y="3265362"/>
              <a:ext cx="9137514" cy="54016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11306" y="3291012"/>
            <a:ext cx="1230463" cy="873629"/>
            <a:chOff x="6211306" y="3291012"/>
            <a:chExt cx="1230463" cy="8736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1306" y="3291012"/>
              <a:ext cx="1230463" cy="8736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2531" y="2724442"/>
            <a:ext cx="2530782" cy="6570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9677" y="3021713"/>
            <a:ext cx="5779989" cy="17040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0174" y="7354974"/>
            <a:ext cx="7661049" cy="6570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4954" y="7457011"/>
            <a:ext cx="8599926" cy="17567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803" y="322287"/>
            <a:ext cx="2377992" cy="657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45145" y="320695"/>
            <a:ext cx="17287830" cy="6570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1850" y="1123821"/>
            <a:ext cx="2222096" cy="6570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996" y="1303300"/>
            <a:ext cx="11652818" cy="17040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8213" y="3106399"/>
            <a:ext cx="12392819" cy="3299588"/>
            <a:chOff x="2228213" y="3106399"/>
            <a:chExt cx="12392819" cy="32995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8213" y="3106399"/>
              <a:ext cx="12392819" cy="329958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67059" y="5785981"/>
            <a:ext cx="7156649" cy="6570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84490" y="6613808"/>
            <a:ext cx="5848434" cy="712505"/>
            <a:chOff x="5684490" y="6613808"/>
            <a:chExt cx="5848434" cy="712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4490" y="6613808"/>
              <a:ext cx="5848434" cy="7125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86501" y="6689670"/>
            <a:ext cx="7249830" cy="6570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김종민</cp:lastModifiedBy>
  <cp:revision>3</cp:revision>
  <dcterms:created xsi:type="dcterms:W3CDTF">2023-12-13T02:32:38Z</dcterms:created>
  <dcterms:modified xsi:type="dcterms:W3CDTF">2023-12-12T17:37:18Z</dcterms:modified>
</cp:coreProperties>
</file>